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4" r:id="rId7"/>
    <p:sldId id="265" r:id="rId8"/>
    <p:sldId id="267" r:id="rId9"/>
    <p:sldId id="268" r:id="rId10"/>
    <p:sldId id="272" r:id="rId11"/>
    <p:sldId id="275" r:id="rId12"/>
    <p:sldId id="273" r:id="rId13"/>
    <p:sldId id="27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15/03/2021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arah.bouyanzer@ac-rouen.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Clubs du lycée Jules Siegfried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Année scolaire 2020-2021</a:t>
            </a:r>
          </a:p>
        </p:txBody>
      </p:sp>
      <p:pic>
        <p:nvPicPr>
          <p:cNvPr id="15361" name="Picture 1" descr="C:\Users\Sarah\Desktop\club sciences et autres clubs\tous les clubs\logo-erasmus+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9040"/>
            <a:ext cx="5009249" cy="2612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Le club ROBOTIQUE en lien  avec le FABLAB LH3D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6419056" cy="4389120"/>
          </a:xfrm>
        </p:spPr>
        <p:txBody>
          <a:bodyPr/>
          <a:lstStyle/>
          <a:p>
            <a:r>
              <a:rPr lang="fr-FR" dirty="0"/>
              <a:t>Le club s’adresse propose des activités autour de la robotique ; conception, fabrication et programmation. </a:t>
            </a:r>
          </a:p>
          <a:p>
            <a:r>
              <a:rPr lang="fr-FR" dirty="0"/>
              <a:t> Il participe à des projets communs avec le club sciences. </a:t>
            </a:r>
          </a:p>
          <a:p>
            <a:r>
              <a:rPr lang="fr-FR" b="1" dirty="0"/>
              <a:t>Inscription et informations auprès de M. </a:t>
            </a:r>
            <a:r>
              <a:rPr lang="fr-FR" b="1" dirty="0" err="1"/>
              <a:t>Rebolini</a:t>
            </a:r>
            <a:r>
              <a:rPr lang="fr-FR" b="1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Résultat de recherche d'images pour &quot;robot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564904"/>
            <a:ext cx="1370135" cy="15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095878-6C98-4C54-AE0E-FB7004E71AA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5648"/>
            <a:ext cx="2687955" cy="402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D82FF8-A9E5-461F-88BB-C56C111066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143" y="1340768"/>
            <a:ext cx="4608512" cy="340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33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Le club Manga</a:t>
            </a:r>
            <a:r>
              <a:rPr lang="fr-FR" b="1" dirty="0"/>
              <a:t>            </a:t>
            </a:r>
            <a:r>
              <a:rPr lang="fr-FR" b="1" u="sng" dirty="0"/>
              <a:t>Le club jeux</a:t>
            </a:r>
            <a:br>
              <a:rPr lang="fr-FR" dirty="0"/>
            </a:br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B0A87D-BFB9-42D0-AE05-07B76406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6" y="1872268"/>
            <a:ext cx="35623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E3D26D-4D1D-47E1-A65E-43EBFF1E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00808"/>
            <a:ext cx="37242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60F4A-2BE2-4F7B-B8A3-F7885844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Club échecs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D60223-7653-40D4-80AE-58356B303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0" i="0" dirty="0">
                <a:solidFill>
                  <a:srgbClr val="1A171B"/>
                </a:solidFill>
                <a:effectLst/>
                <a:latin typeface="Arial" panose="020B0604020202020204" pitchFamily="34" charset="0"/>
              </a:rPr>
              <a:t>Les échecs : un jeu de stratégie historique et méconnu qui demande réflexion et concentration…</a:t>
            </a:r>
          </a:p>
          <a:p>
            <a:pPr algn="just"/>
            <a:r>
              <a:rPr lang="fr-FR" b="0" i="0" dirty="0">
                <a:solidFill>
                  <a:srgbClr val="1A171B"/>
                </a:solidFill>
                <a:effectLst/>
                <a:latin typeface="Arial" panose="020B0604020202020204" pitchFamily="34" charset="0"/>
              </a:rPr>
              <a:t>Ouvert à tous les niveaux, débutants comme confirmés.</a:t>
            </a:r>
          </a:p>
          <a:p>
            <a:pPr algn="just"/>
            <a:r>
              <a:rPr lang="fr-FR" b="0" i="0" dirty="0">
                <a:solidFill>
                  <a:srgbClr val="1A171B"/>
                </a:solidFill>
                <a:effectLst/>
                <a:latin typeface="Arial" panose="020B0604020202020204" pitchFamily="34" charset="0"/>
              </a:rPr>
              <a:t>Club « échecs » </a:t>
            </a:r>
            <a:r>
              <a:rPr lang="fr-F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au cdi</a:t>
            </a:r>
            <a:r>
              <a:rPr lang="fr-FR" b="0" i="0" dirty="0">
                <a:solidFill>
                  <a:srgbClr val="1A171B"/>
                </a:solidFill>
                <a:effectLst/>
                <a:latin typeface="Arial" panose="020B0604020202020204" pitchFamily="34" charset="0"/>
              </a:rPr>
              <a:t>, tous </a:t>
            </a:r>
            <a:r>
              <a:rPr lang="fr-F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les mardis de 12h00 à 13h00.</a:t>
            </a:r>
            <a:endParaRPr lang="fr-FR" b="0" i="0" dirty="0">
              <a:solidFill>
                <a:srgbClr val="1A171B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3C6723-6F34-495B-804E-3F65427A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96866"/>
            <a:ext cx="2575225" cy="1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0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500" dirty="0"/>
              <a:t>Faire partie de l’un des clubs du lycée c’est pouvoir explorer des domaines que l’on apprécie en partageant des moments avec les autres ! </a:t>
            </a:r>
            <a:br>
              <a:rPr lang="fr-FR" sz="3500" dirty="0"/>
            </a:br>
            <a:endParaRPr lang="fr-FR" sz="3500" dirty="0"/>
          </a:p>
        </p:txBody>
      </p:sp>
      <p:pic>
        <p:nvPicPr>
          <p:cNvPr id="4" name="Picture 2" descr="C:\Users\Sarah\Desktop\club sciences et autres clubs\club theatre\IMG_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660232" cy="3684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Club sciences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3466728" cy="455178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fr-FR" dirty="0"/>
              <a:t>Vous aimez les sciences ? Vous avez envie </a:t>
            </a:r>
          </a:p>
          <a:p>
            <a:pPr algn="just">
              <a:buNone/>
            </a:pPr>
            <a:r>
              <a:rPr lang="fr-FR" dirty="0"/>
              <a:t>de faire des expériences de votre choix ?</a:t>
            </a:r>
          </a:p>
          <a:p>
            <a:pPr algn="just">
              <a:buNone/>
            </a:pPr>
            <a:r>
              <a:rPr lang="fr-FR" dirty="0"/>
              <a:t>Rejoignez le club sciences et vous pourrez </a:t>
            </a:r>
          </a:p>
          <a:p>
            <a:pPr algn="just">
              <a:buNone/>
            </a:pPr>
            <a:r>
              <a:rPr lang="fr-FR" dirty="0"/>
              <a:t>monter des projets scientifiques qui vous </a:t>
            </a:r>
          </a:p>
          <a:p>
            <a:pPr algn="just">
              <a:buNone/>
            </a:pPr>
            <a:r>
              <a:rPr lang="fr-FR" dirty="0"/>
              <a:t>ressemblent.</a:t>
            </a:r>
          </a:p>
          <a:p>
            <a:pPr algn="just">
              <a:buNone/>
            </a:pPr>
            <a:r>
              <a:rPr lang="fr-FR" dirty="0"/>
              <a:t>Il y a deux ans, nous nous représentions </a:t>
            </a:r>
          </a:p>
          <a:p>
            <a:pPr algn="just">
              <a:buNone/>
            </a:pPr>
            <a:r>
              <a:rPr lang="fr-FR" dirty="0"/>
              <a:t>devant le lycée avec des expériences </a:t>
            </a:r>
          </a:p>
          <a:p>
            <a:pPr algn="just">
              <a:buNone/>
            </a:pPr>
            <a:r>
              <a:rPr lang="fr-FR" dirty="0"/>
              <a:t>explosives. </a:t>
            </a:r>
          </a:p>
          <a:p>
            <a:pPr algn="just">
              <a:buNone/>
            </a:pPr>
            <a:r>
              <a:rPr lang="fr-FR" dirty="0"/>
              <a:t>L’an dernier, nous avons élaborer un</a:t>
            </a:r>
          </a:p>
          <a:p>
            <a:pPr algn="just">
              <a:buNone/>
            </a:pPr>
            <a:r>
              <a:rPr lang="fr-FR" dirty="0"/>
              <a:t>escape </a:t>
            </a:r>
            <a:r>
              <a:rPr lang="fr-FR" dirty="0" err="1"/>
              <a:t>game</a:t>
            </a:r>
            <a:r>
              <a:rPr lang="fr-FR" dirty="0"/>
              <a:t>.</a:t>
            </a:r>
          </a:p>
          <a:p>
            <a:pPr algn="just">
              <a:buNone/>
            </a:pPr>
            <a:r>
              <a:rPr lang="fr-FR" dirty="0"/>
              <a:t>Cette année, des projets </a:t>
            </a:r>
          </a:p>
          <a:p>
            <a:pPr algn="just">
              <a:buNone/>
            </a:pPr>
            <a:r>
              <a:rPr lang="fr-FR" dirty="0"/>
              <a:t>ASTRONOMIQUES vous attendent…</a:t>
            </a:r>
          </a:p>
          <a:p>
            <a:pPr algn="just">
              <a:buNone/>
            </a:pPr>
            <a:r>
              <a:rPr lang="fr-FR" dirty="0"/>
              <a:t> </a:t>
            </a:r>
          </a:p>
          <a:p>
            <a:pPr algn="just">
              <a:buNone/>
            </a:pPr>
            <a:r>
              <a:rPr lang="fr-FR" b="1" dirty="0"/>
              <a:t>Rendez vous tous les jeudis à partir du 3 octobre de 12h-13h.</a:t>
            </a:r>
            <a:endParaRPr lang="fr-FR" dirty="0"/>
          </a:p>
          <a:p>
            <a:pPr algn="ctr">
              <a:buNone/>
            </a:pPr>
            <a:r>
              <a:rPr lang="fr-FR" b="1" dirty="0"/>
              <a:t>A bientôt !</a:t>
            </a:r>
            <a:endParaRPr lang="fr-FR" dirty="0"/>
          </a:p>
          <a:p>
            <a:pPr algn="just">
              <a:buNone/>
            </a:pPr>
            <a:r>
              <a:rPr lang="fr-FR" dirty="0"/>
              <a:t> </a:t>
            </a:r>
          </a:p>
          <a:p>
            <a:pPr algn="ctr">
              <a:buNone/>
            </a:pPr>
            <a:r>
              <a:rPr lang="fr-FR" b="1" i="1" dirty="0"/>
              <a:t>Inscription auprès de Mme </a:t>
            </a:r>
            <a:r>
              <a:rPr lang="fr-FR" b="1" i="1" dirty="0" err="1"/>
              <a:t>Bouyanzer</a:t>
            </a:r>
            <a:r>
              <a:rPr lang="fr-FR" b="1" i="1" dirty="0"/>
              <a:t> (</a:t>
            </a:r>
            <a:r>
              <a:rPr lang="fr-FR" b="1" i="1" u="sng" dirty="0">
                <a:hlinkClick r:id="rId2"/>
              </a:rPr>
              <a:t>sarah.bouyanzer@ac-rouen.fr</a:t>
            </a:r>
            <a:r>
              <a:rPr lang="fr-FR" b="1" i="1" dirty="0"/>
              <a:t>) et Mr </a:t>
            </a:r>
            <a:r>
              <a:rPr lang="fr-FR" b="1" i="1" dirty="0" err="1"/>
              <a:t>Fassu</a:t>
            </a:r>
            <a:r>
              <a:rPr lang="fr-FR" b="1" i="1" dirty="0"/>
              <a:t>. </a:t>
            </a:r>
            <a:endParaRPr lang="fr-FR" dirty="0"/>
          </a:p>
        </p:txBody>
      </p:sp>
      <p:pic>
        <p:nvPicPr>
          <p:cNvPr id="1026" name="Picture 2" descr="Résultat de recherche d'images pour &quot;clubs de lycé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4752975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Quelques images des activités du club sciences …</a:t>
            </a:r>
          </a:p>
        </p:txBody>
      </p:sp>
      <p:pic>
        <p:nvPicPr>
          <p:cNvPr id="16386" name="Picture 2" descr="C:\Users\Sarah\Desktop\club sciences et autres clubs\club sciences\IMG_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5148064" cy="2089030"/>
          </a:xfrm>
          <a:prstGeom prst="rect">
            <a:avLst/>
          </a:prstGeom>
          <a:noFill/>
        </p:spPr>
      </p:pic>
      <p:pic>
        <p:nvPicPr>
          <p:cNvPr id="16387" name="Picture 3" descr="C:\Users\Sarah\Desktop\club sciences et autres clubs\club sciences\IMG_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3276197" cy="2184706"/>
          </a:xfrm>
          <a:prstGeom prst="rect">
            <a:avLst/>
          </a:prstGeom>
          <a:noFill/>
        </p:spPr>
      </p:pic>
      <p:pic>
        <p:nvPicPr>
          <p:cNvPr id="16388" name="Picture 4" descr="C:\Users\Sarah\Desktop\club sciences et autres clubs\club sciences\20170518_14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6832"/>
            <a:ext cx="1329612" cy="1772816"/>
          </a:xfrm>
          <a:prstGeom prst="rect">
            <a:avLst/>
          </a:prstGeom>
          <a:noFill/>
        </p:spPr>
      </p:pic>
      <p:pic>
        <p:nvPicPr>
          <p:cNvPr id="16389" name="Picture 5" descr="C:\Users\Sarah\Desktop\club sciences et autres clubs\club sciences\20170518_140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21088"/>
            <a:ext cx="1869672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5A199D-76A7-4A73-BA2A-FDF3E69E7F0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64704"/>
            <a:ext cx="2880683" cy="19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2905E1-CB78-4507-AAE9-EC3658E73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4360"/>
            <a:ext cx="4461960" cy="59492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4C3A21-B987-4703-88F3-83BF9A29D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5" y="3201781"/>
            <a:ext cx="2570236" cy="19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500" dirty="0"/>
              <a:t>Club Bidouille informatique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Si vous aimez l’informatique et que vous avez envie d’apprendre de nouvelles astuces, rejoignez le club restructuration informatique !</a:t>
            </a:r>
          </a:p>
          <a:p>
            <a:pPr algn="ctr">
              <a:buNone/>
            </a:pPr>
            <a:r>
              <a:rPr lang="fr-FR" dirty="0"/>
              <a:t>Vous pourrez mettre à profit vos talents en remettant en état du matériel pour des associations ou aider des camarades en difficultés.</a:t>
            </a:r>
          </a:p>
          <a:p>
            <a:pPr algn="ctr">
              <a:buNone/>
            </a:pPr>
            <a:r>
              <a:rPr lang="fr-FR" dirty="0"/>
              <a:t> </a:t>
            </a:r>
          </a:p>
          <a:p>
            <a:pPr algn="ctr">
              <a:buNone/>
            </a:pPr>
            <a:r>
              <a:rPr lang="fr-FR" b="1" dirty="0"/>
              <a:t>On vous attend à partir du mardi 24 septembre de 12h à 13h30 en salle 107 !</a:t>
            </a:r>
            <a:endParaRPr lang="fr-FR" dirty="0"/>
          </a:p>
          <a:p>
            <a:pPr algn="ctr">
              <a:buNone/>
            </a:pPr>
            <a:r>
              <a:rPr lang="fr-FR" dirty="0"/>
              <a:t> </a:t>
            </a:r>
          </a:p>
          <a:p>
            <a:pPr algn="ctr">
              <a:buNone/>
            </a:pPr>
            <a:r>
              <a:rPr lang="fr-FR" b="1" dirty="0"/>
              <a:t>Inscription auprès de Mr </a:t>
            </a:r>
            <a:r>
              <a:rPr lang="fr-FR" b="1" dirty="0" err="1"/>
              <a:t>Delettre</a:t>
            </a:r>
            <a:r>
              <a:rPr lang="fr-FR" b="1" dirty="0"/>
              <a:t>.</a:t>
            </a:r>
            <a:endParaRPr lang="fr-FR" dirty="0"/>
          </a:p>
        </p:txBody>
      </p:sp>
      <p:pic>
        <p:nvPicPr>
          <p:cNvPr id="21506" name="Picture 2" descr="C:\Users\Sarah\Desktop\club sciences et autres clubs\club info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3138970" cy="94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rah\Desktop\club sciences et autres clubs\club info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953000" cy="2038350"/>
          </a:xfrm>
          <a:prstGeom prst="rect">
            <a:avLst/>
          </a:prstGeom>
          <a:noFill/>
        </p:spPr>
      </p:pic>
      <p:pic>
        <p:nvPicPr>
          <p:cNvPr id="22531" name="Picture 3" descr="C:\Users\Sarah\Desktop\club sciences et autres clubs\club info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3131840" cy="3186647"/>
          </a:xfrm>
          <a:prstGeom prst="rect">
            <a:avLst/>
          </a:prstGeom>
          <a:noFill/>
        </p:spPr>
      </p:pic>
      <p:pic>
        <p:nvPicPr>
          <p:cNvPr id="22532" name="Picture 4" descr="C:\Users\Sarah\Desktop\club sciences et autres clubs\club info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2628900" cy="1743075"/>
          </a:xfrm>
          <a:prstGeom prst="rect">
            <a:avLst/>
          </a:prstGeom>
          <a:noFill/>
        </p:spPr>
      </p:pic>
      <p:pic>
        <p:nvPicPr>
          <p:cNvPr id="22533" name="Picture 5" descr="C:\Users\Sarah\Desktop\club sciences et autres clubs\club info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708920"/>
            <a:ext cx="2266950" cy="20193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331640" y="5157192"/>
            <a:ext cx="698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On y apprend plein de choses et on se perfectionne en informatique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Club Do It </a:t>
            </a:r>
            <a:r>
              <a:rPr lang="fr-FR" dirty="0" err="1"/>
              <a:t>Yourself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9992" y="1935480"/>
            <a:ext cx="4186808" cy="43891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/>
              <a:t> </a:t>
            </a:r>
            <a:r>
              <a:rPr lang="fr-FR" dirty="0"/>
              <a:t>Réaliser des applications informatiques et de robotique, c’est possible!!!</a:t>
            </a:r>
          </a:p>
          <a:p>
            <a:pPr algn="ctr">
              <a:buNone/>
            </a:pPr>
            <a:r>
              <a:rPr lang="fr-FR" dirty="0"/>
              <a:t> </a:t>
            </a:r>
          </a:p>
          <a:p>
            <a:pPr algn="ctr">
              <a:buNone/>
            </a:pPr>
            <a:r>
              <a:rPr lang="fr-FR" dirty="0"/>
              <a:t>Nous programmons avec les outils </a:t>
            </a:r>
            <a:r>
              <a:rPr lang="fr-FR" dirty="0" err="1"/>
              <a:t>app</a:t>
            </a:r>
            <a:r>
              <a:rPr lang="fr-FR" dirty="0"/>
              <a:t> </a:t>
            </a:r>
            <a:r>
              <a:rPr lang="fr-FR" dirty="0" err="1"/>
              <a:t>inventor</a:t>
            </a:r>
            <a:r>
              <a:rPr lang="fr-FR" dirty="0"/>
              <a:t>, mais aussi en ligne de code Python et C/C++ et</a:t>
            </a:r>
          </a:p>
          <a:p>
            <a:pPr algn="ctr">
              <a:buNone/>
            </a:pPr>
            <a:r>
              <a:rPr lang="fr-FR" dirty="0"/>
              <a:t>nous redonnons vie à des objets (</a:t>
            </a:r>
            <a:r>
              <a:rPr lang="fr-FR" dirty="0" err="1"/>
              <a:t>smartphone</a:t>
            </a:r>
            <a:r>
              <a:rPr lang="fr-FR" dirty="0"/>
              <a:t>, tablette, hi-fi,…)</a:t>
            </a:r>
          </a:p>
          <a:p>
            <a:pPr algn="ctr">
              <a:buNone/>
            </a:pPr>
            <a:r>
              <a:rPr lang="fr-FR" b="1" dirty="0"/>
              <a:t> </a:t>
            </a:r>
            <a:endParaRPr lang="fr-FR" dirty="0"/>
          </a:p>
          <a:p>
            <a:pPr algn="ctr">
              <a:buNone/>
            </a:pPr>
            <a:r>
              <a:rPr lang="fr-FR" b="1" dirty="0"/>
              <a:t>Rendez vous tous les lundis de 12h30 à 13h30 en salle 106 à partir du 23 septembre.</a:t>
            </a:r>
            <a:endParaRPr lang="fr-FR" dirty="0"/>
          </a:p>
          <a:p>
            <a:pPr algn="ctr">
              <a:buNone/>
            </a:pPr>
            <a:r>
              <a:rPr lang="fr-FR" dirty="0"/>
              <a:t> </a:t>
            </a:r>
          </a:p>
          <a:p>
            <a:pPr algn="ctr">
              <a:buNone/>
            </a:pPr>
            <a:r>
              <a:rPr lang="fr-FR" b="1" dirty="0"/>
              <a:t>Inscription auprès de Mr Vallin, Mr </a:t>
            </a:r>
            <a:r>
              <a:rPr lang="fr-FR" b="1" dirty="0" err="1"/>
              <a:t>Poilvert</a:t>
            </a:r>
            <a:r>
              <a:rPr lang="fr-FR" b="1" dirty="0"/>
              <a:t> et Mr </a:t>
            </a:r>
            <a:r>
              <a:rPr lang="fr-FR" b="1" dirty="0" err="1"/>
              <a:t>Delettre</a:t>
            </a:r>
            <a:r>
              <a:rPr lang="fr-FR" b="1" dirty="0"/>
              <a:t>.</a:t>
            </a:r>
            <a:endParaRPr lang="fr-FR" dirty="0"/>
          </a:p>
        </p:txBody>
      </p:sp>
      <p:pic>
        <p:nvPicPr>
          <p:cNvPr id="4" name="Image 3" descr="Résultat de recherche d'images pour &quot;programmation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Créer des applications et apprendre à programmer !</a:t>
            </a:r>
          </a:p>
        </p:txBody>
      </p:sp>
      <p:pic>
        <p:nvPicPr>
          <p:cNvPr id="23554" name="Picture 2" descr="Résultat de recherche d'images pour &quot;créer des application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6200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419</Words>
  <Application>Microsoft Office PowerPoint</Application>
  <PresentationFormat>Affichage à l'écran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Débit</vt:lpstr>
      <vt:lpstr>Clubs du lycée Jules Siegfried</vt:lpstr>
      <vt:lpstr>Faire partie de l’un des clubs du lycée c’est pouvoir explorer des domaines que l’on apprécie en partageant des moments avec les autres !  </vt:lpstr>
      <vt:lpstr>Club sciences </vt:lpstr>
      <vt:lpstr>Quelques images des activités du club sciences …</vt:lpstr>
      <vt:lpstr>Présentation PowerPoint</vt:lpstr>
      <vt:lpstr>Club Bidouille informatique</vt:lpstr>
      <vt:lpstr>Présentation PowerPoint</vt:lpstr>
      <vt:lpstr>Club Do It Yourself </vt:lpstr>
      <vt:lpstr>Créer des applications et apprendre à programmer !</vt:lpstr>
      <vt:lpstr>Le club ROBOTIQUE en lien  avec le FABLAB LH3D </vt:lpstr>
      <vt:lpstr>Présentation PowerPoint</vt:lpstr>
      <vt:lpstr>Le club Manga            Le club jeux </vt:lpstr>
      <vt:lpstr>Club échecs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Clubs du lycée Jules Siegfried</dc:title>
  <dc:creator>Sarah</dc:creator>
  <cp:lastModifiedBy>Sarah BOUYANZER</cp:lastModifiedBy>
  <cp:revision>21</cp:revision>
  <dcterms:created xsi:type="dcterms:W3CDTF">2017-09-17T13:27:23Z</dcterms:created>
  <dcterms:modified xsi:type="dcterms:W3CDTF">2021-03-15T17:05:48Z</dcterms:modified>
</cp:coreProperties>
</file>